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5.png" ContentType="image/png"/>
  <Override PartName="/ppt/media/image74.png" ContentType="image/png"/>
  <Override PartName="/ppt/media/image72.jpeg" ContentType="image/jpeg"/>
  <Override PartName="/ppt/media/image76.png" ContentType="image/png"/>
  <Override PartName="/ppt/media/image70.jpeg" ContentType="image/jpeg"/>
  <Override PartName="/ppt/media/image67.jpeg" ContentType="image/jpeg"/>
  <Override PartName="/ppt/media/image66.jpeg" ContentType="image/jpeg"/>
  <Override PartName="/ppt/media/image59.jpeg" ContentType="image/jpeg"/>
  <Override PartName="/ppt/media/image58.jpeg" ContentType="image/jpeg"/>
  <Override PartName="/ppt/media/image57.jpeg" ContentType="image/jpeg"/>
  <Override PartName="/ppt/media/image56.jpeg" ContentType="image/jpeg"/>
  <Override PartName="/ppt/media/image53.png" ContentType="image/png"/>
  <Override PartName="/ppt/media/image52.png" ContentType="image/png"/>
  <Override PartName="/ppt/media/image54.png" ContentType="image/png"/>
  <Override PartName="/ppt/media/image50.jpeg" ContentType="image/jpeg"/>
  <Override PartName="/ppt/media/image49.jpeg" ContentType="image/jpeg"/>
  <Override PartName="/ppt/media/image48.jpeg" ContentType="image/jpeg"/>
  <Override PartName="/ppt/media/image47.jpeg" ContentType="image/jpe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68.jpeg" ContentType="image/jpe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69.jpeg" ContentType="image/jpeg"/>
  <Override PartName="/ppt/media/image29.png" ContentType="image/png"/>
  <Override PartName="/ppt/media/image55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51.jpeg" ContentType="image/jpe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60.jpeg" ContentType="image/jpeg"/>
  <Override PartName="/ppt/media/image7.png" ContentType="image/png"/>
  <Override PartName="/ppt/media/image2.png" ContentType="image/png"/>
  <Override PartName="/ppt/media/image73.jpeg" ContentType="image/jpe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71.jpeg" ContentType="image/jpeg"/>
  <Override PartName="/ppt/media/image6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0691812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172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172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jpe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image" Target="../media/image60.jpe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image" Target="../media/image71.jpeg"/><Relationship Id="rId9" Type="http://schemas.openxmlformats.org/officeDocument/2006/relationships/image" Target="../media/image72.jpeg"/><Relationship Id="rId10" Type="http://schemas.openxmlformats.org/officeDocument/2006/relationships/image" Target="../media/image73.jpe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jpeg"/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60000" y="116640"/>
            <a:ext cx="10282320" cy="12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Ta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ll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er 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de 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So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ld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ad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ur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 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El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ec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tr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òn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ic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 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Fa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mi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li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ar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476000" y="1956960"/>
            <a:ext cx="3060000" cy="428292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5238360" y="1180080"/>
            <a:ext cx="4750920" cy="59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983880" y="110520"/>
            <a:ext cx="872352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>
            <a:lum bright="5000"/>
          </a:blip>
          <a:srcRect l="40726" t="69020" r="10930" b="8736"/>
          <a:stretch/>
        </p:blipFill>
        <p:spPr>
          <a:xfrm>
            <a:off x="933480" y="2980440"/>
            <a:ext cx="3132720" cy="7192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>
            <a:lum bright="5000"/>
          </a:blip>
          <a:srcRect l="28307" t="27060" r="19143" b="16177"/>
          <a:stretch/>
        </p:blipFill>
        <p:spPr>
          <a:xfrm>
            <a:off x="941040" y="1456200"/>
            <a:ext cx="2580480" cy="139320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325080" y="124200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941400" y="114588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Resistència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3582720" y="1456200"/>
            <a:ext cx="184572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Fiquem i dobleguem els filferros per la part de darrere, així no es mourà per soldar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352880" y="1724040"/>
            <a:ext cx="1475280" cy="837360"/>
          </a:xfrm>
          <a:custGeom>
            <a:avLst/>
            <a:gdLst/>
            <a:ahLst/>
            <a:rect l="l" t="t" r="r" b="b"/>
            <a:pathLst>
              <a:path w="4102" h="2330">
                <a:moveTo>
                  <a:pt x="107" y="0"/>
                </a:moveTo>
                <a:cubicBezTo>
                  <a:pt x="53" y="0"/>
                  <a:pt x="0" y="53"/>
                  <a:pt x="0" y="107"/>
                </a:cubicBezTo>
                <a:lnTo>
                  <a:pt x="0" y="2221"/>
                </a:lnTo>
                <a:cubicBezTo>
                  <a:pt x="0" y="2275"/>
                  <a:pt x="53" y="2329"/>
                  <a:pt x="107" y="2329"/>
                </a:cubicBezTo>
                <a:lnTo>
                  <a:pt x="3993" y="2329"/>
                </a:lnTo>
                <a:cubicBezTo>
                  <a:pt x="4047" y="2329"/>
                  <a:pt x="4101" y="2275"/>
                  <a:pt x="4101" y="2221"/>
                </a:cubicBezTo>
                <a:lnTo>
                  <a:pt x="4101" y="107"/>
                </a:lnTo>
                <a:cubicBezTo>
                  <a:pt x="4101" y="53"/>
                  <a:pt x="4047" y="0"/>
                  <a:pt x="3993" y="0"/>
                </a:cubicBezTo>
                <a:lnTo>
                  <a:pt x="10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981360" y="3200400"/>
            <a:ext cx="1475280" cy="326160"/>
          </a:xfrm>
          <a:custGeom>
            <a:avLst/>
            <a:gdLst/>
            <a:ahLst/>
            <a:rect l="l" t="t" r="r" b="b"/>
            <a:pathLst>
              <a:path w="410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4059" y="909"/>
                </a:lnTo>
                <a:cubicBezTo>
                  <a:pt x="4080" y="909"/>
                  <a:pt x="4101" y="888"/>
                  <a:pt x="4101" y="867"/>
                </a:cubicBezTo>
                <a:lnTo>
                  <a:pt x="4101" y="41"/>
                </a:lnTo>
                <a:cubicBezTo>
                  <a:pt x="4101" y="20"/>
                  <a:pt x="4080" y="0"/>
                  <a:pt x="405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2781720" y="3200760"/>
            <a:ext cx="1475280" cy="326160"/>
          </a:xfrm>
          <a:custGeom>
            <a:avLst/>
            <a:gdLst/>
            <a:ahLst/>
            <a:rect l="l" t="t" r="r" b="b"/>
            <a:pathLst>
              <a:path w="410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4059" y="909"/>
                </a:lnTo>
                <a:cubicBezTo>
                  <a:pt x="4080" y="909"/>
                  <a:pt x="4101" y="888"/>
                  <a:pt x="4101" y="867"/>
                </a:cubicBezTo>
                <a:lnTo>
                  <a:pt x="4101" y="41"/>
                </a:lnTo>
                <a:cubicBezTo>
                  <a:pt x="4101" y="20"/>
                  <a:pt x="4080" y="0"/>
                  <a:pt x="405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" descr=""/>
          <p:cNvPicPr/>
          <p:nvPr/>
        </p:nvPicPr>
        <p:blipFill>
          <a:blip r:embed="rId4">
            <a:lum bright="5000"/>
          </a:blip>
          <a:srcRect l="0" t="25783" r="39764" b="14463"/>
          <a:stretch/>
        </p:blipFill>
        <p:spPr>
          <a:xfrm>
            <a:off x="7112880" y="1502280"/>
            <a:ext cx="2661480" cy="1319400"/>
          </a:xfrm>
          <a:prstGeom prst="rect">
            <a:avLst/>
          </a:prstGeom>
          <a:ln>
            <a:noFill/>
          </a:ln>
        </p:spPr>
      </p:pic>
      <p:sp>
        <p:nvSpPr>
          <p:cNvPr id="220" name="CustomShape 8"/>
          <p:cNvSpPr/>
          <p:nvPr/>
        </p:nvSpPr>
        <p:spPr>
          <a:xfrm>
            <a:off x="317880" y="470592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1" name="CustomShape 9"/>
          <p:cNvSpPr/>
          <p:nvPr/>
        </p:nvSpPr>
        <p:spPr>
          <a:xfrm>
            <a:off x="934200" y="460980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Portapiles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5">
            <a:lum bright="5000"/>
          </a:blip>
          <a:srcRect l="42157" t="40818" r="10451" b="14847"/>
          <a:stretch/>
        </p:blipFill>
        <p:spPr>
          <a:xfrm>
            <a:off x="7124760" y="3708360"/>
            <a:ext cx="2853000" cy="133380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6">
            <a:lum bright="5000"/>
          </a:blip>
          <a:srcRect l="20958" t="5678" r="14077" b="21527"/>
          <a:stretch/>
        </p:blipFill>
        <p:spPr>
          <a:xfrm>
            <a:off x="7124760" y="5726160"/>
            <a:ext cx="2384280" cy="1335240"/>
          </a:xfrm>
          <a:prstGeom prst="rect">
            <a:avLst/>
          </a:prstGeom>
          <a:ln>
            <a:noFill/>
          </a:ln>
        </p:spPr>
      </p:pic>
      <p:sp>
        <p:nvSpPr>
          <p:cNvPr id="224" name="CustomShape 10"/>
          <p:cNvSpPr/>
          <p:nvPr/>
        </p:nvSpPr>
        <p:spPr>
          <a:xfrm>
            <a:off x="8946360" y="1762560"/>
            <a:ext cx="898920" cy="641520"/>
          </a:xfrm>
          <a:custGeom>
            <a:avLst/>
            <a:gdLst/>
            <a:ahLst/>
            <a:rect l="l" t="t" r="r" b="b"/>
            <a:pathLst>
              <a:path w="2501" h="1786">
                <a:moveTo>
                  <a:pt x="2418" y="0"/>
                </a:moveTo>
                <a:cubicBezTo>
                  <a:pt x="2459" y="0"/>
                  <a:pt x="2500" y="41"/>
                  <a:pt x="2500" y="82"/>
                </a:cubicBezTo>
                <a:lnTo>
                  <a:pt x="2500" y="1702"/>
                </a:lnTo>
                <a:cubicBezTo>
                  <a:pt x="2500" y="1743"/>
                  <a:pt x="2459" y="1785"/>
                  <a:pt x="2418" y="1785"/>
                </a:cubicBezTo>
                <a:lnTo>
                  <a:pt x="83" y="1785"/>
                </a:lnTo>
                <a:cubicBezTo>
                  <a:pt x="42" y="1785"/>
                  <a:pt x="0" y="1743"/>
                  <a:pt x="0" y="1702"/>
                </a:cubicBezTo>
                <a:lnTo>
                  <a:pt x="0" y="82"/>
                </a:lnTo>
                <a:cubicBezTo>
                  <a:pt x="0" y="41"/>
                  <a:pt x="42" y="0"/>
                  <a:pt x="83" y="0"/>
                </a:cubicBezTo>
                <a:lnTo>
                  <a:pt x="2418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1"/>
          <p:cNvSpPr/>
          <p:nvPr/>
        </p:nvSpPr>
        <p:spPr>
          <a:xfrm>
            <a:off x="7022160" y="904680"/>
            <a:ext cx="29667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Primer posem una mica d'estany en un dels suports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6084000" y="821520"/>
            <a:ext cx="4142520" cy="6435360"/>
          </a:xfrm>
          <a:custGeom>
            <a:avLst/>
            <a:gdLst/>
            <a:ahLst/>
            <a:rect l="l" t="t" r="r" b="b"/>
            <a:pathLst>
              <a:path w="11510" h="17880">
                <a:moveTo>
                  <a:pt x="529" y="0"/>
                </a:moveTo>
                <a:cubicBezTo>
                  <a:pt x="264" y="0"/>
                  <a:pt x="0" y="264"/>
                  <a:pt x="0" y="529"/>
                </a:cubicBezTo>
                <a:lnTo>
                  <a:pt x="0" y="17349"/>
                </a:lnTo>
                <a:cubicBezTo>
                  <a:pt x="0" y="17614"/>
                  <a:pt x="264" y="17879"/>
                  <a:pt x="529" y="17879"/>
                </a:cubicBezTo>
                <a:lnTo>
                  <a:pt x="10980" y="17879"/>
                </a:lnTo>
                <a:cubicBezTo>
                  <a:pt x="11244" y="17879"/>
                  <a:pt x="11509" y="17614"/>
                  <a:pt x="11509" y="17349"/>
                </a:cubicBezTo>
                <a:lnTo>
                  <a:pt x="11509" y="529"/>
                </a:lnTo>
                <a:cubicBezTo>
                  <a:pt x="11509" y="264"/>
                  <a:pt x="11244" y="0"/>
                  <a:pt x="10980" y="0"/>
                </a:cubicBezTo>
                <a:lnTo>
                  <a:pt x="529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3"/>
          <p:cNvSpPr/>
          <p:nvPr/>
        </p:nvSpPr>
        <p:spPr>
          <a:xfrm>
            <a:off x="7057800" y="2983680"/>
            <a:ext cx="2966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Apropem el portapiles i apliquem calor perquè quedi enganxat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77240" y="5237280"/>
            <a:ext cx="29667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Finalment enganxem l'altra costat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7"/>
          <a:srcRect l="22867" t="33749" r="30599" b="18465"/>
          <a:stretch/>
        </p:blipFill>
        <p:spPr>
          <a:xfrm>
            <a:off x="971280" y="4930560"/>
            <a:ext cx="4637520" cy="23803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8"/>
          <a:stretch/>
        </p:blipFill>
        <p:spPr>
          <a:xfrm>
            <a:off x="2245320" y="422496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9"/>
          <a:stretch/>
        </p:blipFill>
        <p:spPr>
          <a:xfrm>
            <a:off x="2927520" y="5224680"/>
            <a:ext cx="738720" cy="669600"/>
          </a:xfrm>
          <a:prstGeom prst="rect">
            <a:avLst/>
          </a:prstGeom>
          <a:ln>
            <a:noFill/>
          </a:ln>
        </p:spPr>
      </p:pic>
      <p:sp>
        <p:nvSpPr>
          <p:cNvPr id="232" name="CustomShape 15"/>
          <p:cNvSpPr/>
          <p:nvPr/>
        </p:nvSpPr>
        <p:spPr>
          <a:xfrm>
            <a:off x="876240" y="5445000"/>
            <a:ext cx="627480" cy="56196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6"/>
          <p:cNvSpPr/>
          <p:nvPr/>
        </p:nvSpPr>
        <p:spPr>
          <a:xfrm>
            <a:off x="1714320" y="4930560"/>
            <a:ext cx="627480" cy="56196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7"/>
          <p:cNvSpPr/>
          <p:nvPr/>
        </p:nvSpPr>
        <p:spPr>
          <a:xfrm>
            <a:off x="4371840" y="6800760"/>
            <a:ext cx="627480" cy="56196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8"/>
          <p:cNvSpPr/>
          <p:nvPr/>
        </p:nvSpPr>
        <p:spPr>
          <a:xfrm>
            <a:off x="5057640" y="5353200"/>
            <a:ext cx="627480" cy="56196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9"/>
          <p:cNvSpPr/>
          <p:nvPr/>
        </p:nvSpPr>
        <p:spPr>
          <a:xfrm>
            <a:off x="1515960" y="5963760"/>
            <a:ext cx="3450600" cy="70740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ATENCIÓ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: Vigila la orientació del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POSITIU (+)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 i del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NEGATIU (-)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37" name="CustomShape 20"/>
          <p:cNvSpPr/>
          <p:nvPr/>
        </p:nvSpPr>
        <p:spPr>
          <a:xfrm>
            <a:off x="6439320" y="97920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8" name="CustomShape 21"/>
          <p:cNvSpPr/>
          <p:nvPr/>
        </p:nvSpPr>
        <p:spPr>
          <a:xfrm>
            <a:off x="6439680" y="306756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9" name="CustomShape 22"/>
          <p:cNvSpPr/>
          <p:nvPr/>
        </p:nvSpPr>
        <p:spPr>
          <a:xfrm>
            <a:off x="6439680" y="526356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0" name="Line 23"/>
          <p:cNvSpPr/>
          <p:nvPr/>
        </p:nvSpPr>
        <p:spPr>
          <a:xfrm>
            <a:off x="3560040" y="5548320"/>
            <a:ext cx="1607040" cy="13572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Line 24"/>
          <p:cNvSpPr/>
          <p:nvPr/>
        </p:nvSpPr>
        <p:spPr>
          <a:xfrm>
            <a:off x="3666960" y="5895000"/>
            <a:ext cx="857160" cy="11415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25"/>
          <p:cNvSpPr/>
          <p:nvPr/>
        </p:nvSpPr>
        <p:spPr>
          <a:xfrm flipH="1" flipV="1">
            <a:off x="2166840" y="5083920"/>
            <a:ext cx="760680" cy="5594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Line 26"/>
          <p:cNvSpPr/>
          <p:nvPr/>
        </p:nvSpPr>
        <p:spPr>
          <a:xfrm flipH="1" flipV="1">
            <a:off x="1214280" y="5560200"/>
            <a:ext cx="1713240" cy="22608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Line 27"/>
          <p:cNvSpPr/>
          <p:nvPr/>
        </p:nvSpPr>
        <p:spPr>
          <a:xfrm flipV="1">
            <a:off x="5203080" y="1761840"/>
            <a:ext cx="1166760" cy="33339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8"/>
          <p:cNvSpPr/>
          <p:nvPr/>
        </p:nvSpPr>
        <p:spPr>
          <a:xfrm>
            <a:off x="4547520" y="6860520"/>
            <a:ext cx="279000" cy="279000"/>
          </a:xfrm>
          <a:prstGeom prst="ellipse">
            <a:avLst/>
          </a:prstGeom>
          <a:noFill/>
          <a:ln cap="rnd" w="12600">
            <a:solidFill>
              <a:srgbClr val="000000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29"/>
          <p:cNvSpPr/>
          <p:nvPr/>
        </p:nvSpPr>
        <p:spPr>
          <a:xfrm>
            <a:off x="1920240" y="5065920"/>
            <a:ext cx="279000" cy="279000"/>
          </a:xfrm>
          <a:prstGeom prst="ellipse">
            <a:avLst/>
          </a:prstGeom>
          <a:noFill/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983880" y="110520"/>
            <a:ext cx="872352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25080" y="117000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941400" y="114588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LEDs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2215080" y="1473480"/>
            <a:ext cx="2995920" cy="56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Separem una mica les 4 potes del LED de colors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1566000" y="76104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rcRect l="34269" t="28171" r="41476" b="16890"/>
          <a:stretch/>
        </p:blipFill>
        <p:spPr>
          <a:xfrm>
            <a:off x="986760" y="1461600"/>
            <a:ext cx="1121400" cy="127116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4"/>
          <a:srcRect l="0" t="20967" r="26977" b="37625"/>
          <a:stretch/>
        </p:blipFill>
        <p:spPr>
          <a:xfrm rot="16200000">
            <a:off x="1502640" y="2923200"/>
            <a:ext cx="1096920" cy="124380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5"/>
          <a:srcRect l="18027" t="28329" r="27448" b="18093"/>
          <a:stretch/>
        </p:blipFill>
        <p:spPr>
          <a:xfrm>
            <a:off x="2792880" y="3002760"/>
            <a:ext cx="2224080" cy="10922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6"/>
          <a:srcRect l="10265" t="10262" r="25534" b="7717"/>
          <a:stretch/>
        </p:blipFill>
        <p:spPr>
          <a:xfrm>
            <a:off x="1413360" y="4471920"/>
            <a:ext cx="1630440" cy="104148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7"/>
          <a:srcRect l="9624" t="24773" r="13825" b="30118"/>
          <a:stretch/>
        </p:blipFill>
        <p:spPr>
          <a:xfrm>
            <a:off x="4879440" y="4469400"/>
            <a:ext cx="3517560" cy="10353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8"/>
          <a:srcRect l="41708" t="17905" r="15735" b="31899"/>
          <a:stretch/>
        </p:blipFill>
        <p:spPr>
          <a:xfrm>
            <a:off x="3085200" y="4478760"/>
            <a:ext cx="1766160" cy="104148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9"/>
          <a:srcRect l="10641" t="13570" r="32846" b="15350"/>
          <a:stretch/>
        </p:blipFill>
        <p:spPr>
          <a:xfrm>
            <a:off x="1398600" y="5819760"/>
            <a:ext cx="2410920" cy="1515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0"/>
          <a:srcRect l="40182" t="16120" r="0" b="40818"/>
          <a:stretch/>
        </p:blipFill>
        <p:spPr>
          <a:xfrm>
            <a:off x="3966120" y="6473880"/>
            <a:ext cx="2334240" cy="83952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11"/>
          <a:stretch/>
        </p:blipFill>
        <p:spPr>
          <a:xfrm>
            <a:off x="6598440" y="2637360"/>
            <a:ext cx="738720" cy="669600"/>
          </a:xfrm>
          <a:prstGeom prst="rect">
            <a:avLst/>
          </a:prstGeom>
          <a:ln>
            <a:noFill/>
          </a:ln>
        </p:spPr>
      </p:pic>
      <p:sp>
        <p:nvSpPr>
          <p:cNvPr id="262" name="CustomShape 5"/>
          <p:cNvSpPr/>
          <p:nvPr/>
        </p:nvSpPr>
        <p:spPr>
          <a:xfrm>
            <a:off x="5186880" y="3376440"/>
            <a:ext cx="3450600" cy="70740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ATENCIÓ ORIENTACIÓ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: El LED té un costat pla que ha de coincidir amb 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forat quadrat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.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757440" y="297036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1520640" y="3254760"/>
            <a:ext cx="627480" cy="300960"/>
          </a:xfrm>
          <a:custGeom>
            <a:avLst/>
            <a:gdLst/>
            <a:ahLst/>
            <a:rect l="l" t="t" r="r" b="b"/>
            <a:pathLst>
              <a:path w="1746" h="840">
                <a:moveTo>
                  <a:pt x="1707" y="0"/>
                </a:moveTo>
                <a:cubicBezTo>
                  <a:pt x="1726" y="0"/>
                  <a:pt x="1745" y="19"/>
                  <a:pt x="1745" y="38"/>
                </a:cubicBezTo>
                <a:lnTo>
                  <a:pt x="1745" y="800"/>
                </a:lnTo>
                <a:cubicBezTo>
                  <a:pt x="1745" y="819"/>
                  <a:pt x="1726" y="839"/>
                  <a:pt x="1707" y="839"/>
                </a:cubicBezTo>
                <a:lnTo>
                  <a:pt x="38" y="839"/>
                </a:lnTo>
                <a:cubicBezTo>
                  <a:pt x="19" y="839"/>
                  <a:pt x="0" y="819"/>
                  <a:pt x="0" y="800"/>
                </a:cubicBezTo>
                <a:lnTo>
                  <a:pt x="0" y="38"/>
                </a:lnTo>
                <a:cubicBezTo>
                  <a:pt x="0" y="19"/>
                  <a:pt x="19" y="0"/>
                  <a:pt x="38" y="0"/>
                </a:cubicBezTo>
                <a:lnTo>
                  <a:pt x="1707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8"/>
          <p:cNvSpPr/>
          <p:nvPr/>
        </p:nvSpPr>
        <p:spPr>
          <a:xfrm>
            <a:off x="3534480" y="3483360"/>
            <a:ext cx="627480" cy="465840"/>
          </a:xfrm>
          <a:custGeom>
            <a:avLst/>
            <a:gdLst/>
            <a:ahLst/>
            <a:rect l="l" t="t" r="r" b="b"/>
            <a:pathLst>
              <a:path w="1746" h="1298">
                <a:moveTo>
                  <a:pt x="1686" y="0"/>
                </a:moveTo>
                <a:cubicBezTo>
                  <a:pt x="1716" y="0"/>
                  <a:pt x="1745" y="29"/>
                  <a:pt x="1745" y="59"/>
                </a:cubicBezTo>
                <a:lnTo>
                  <a:pt x="1745" y="1237"/>
                </a:lnTo>
                <a:cubicBezTo>
                  <a:pt x="1745" y="1267"/>
                  <a:pt x="1716" y="1297"/>
                  <a:pt x="1686" y="1297"/>
                </a:cubicBezTo>
                <a:lnTo>
                  <a:pt x="59" y="1297"/>
                </a:lnTo>
                <a:cubicBezTo>
                  <a:pt x="30" y="1297"/>
                  <a:pt x="0" y="1267"/>
                  <a:pt x="0" y="1237"/>
                </a:cubicBezTo>
                <a:lnTo>
                  <a:pt x="0" y="59"/>
                </a:lnTo>
                <a:cubicBezTo>
                  <a:pt x="0" y="29"/>
                  <a:pt x="30" y="0"/>
                  <a:pt x="59" y="0"/>
                </a:cubicBezTo>
                <a:lnTo>
                  <a:pt x="1686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3822480" y="3666600"/>
            <a:ext cx="152280" cy="194400"/>
          </a:xfrm>
          <a:custGeom>
            <a:avLst/>
            <a:gdLst/>
            <a:ahLst/>
            <a:rect l="l" t="t" r="r" b="b"/>
            <a:pathLst>
              <a:path w="426" h="544">
                <a:moveTo>
                  <a:pt x="406" y="0"/>
                </a:moveTo>
                <a:cubicBezTo>
                  <a:pt x="416" y="0"/>
                  <a:pt x="425" y="9"/>
                  <a:pt x="425" y="19"/>
                </a:cubicBezTo>
                <a:lnTo>
                  <a:pt x="425" y="523"/>
                </a:lnTo>
                <a:cubicBezTo>
                  <a:pt x="425" y="533"/>
                  <a:pt x="416" y="543"/>
                  <a:pt x="406" y="543"/>
                </a:cubicBezTo>
                <a:lnTo>
                  <a:pt x="19" y="543"/>
                </a:lnTo>
                <a:cubicBezTo>
                  <a:pt x="10" y="543"/>
                  <a:pt x="0" y="533"/>
                  <a:pt x="0" y="523"/>
                </a:cubicBezTo>
                <a:lnTo>
                  <a:pt x="0" y="19"/>
                </a:lnTo>
                <a:cubicBezTo>
                  <a:pt x="0" y="9"/>
                  <a:pt x="10" y="0"/>
                  <a:pt x="19" y="0"/>
                </a:cubicBezTo>
                <a:lnTo>
                  <a:pt x="406" y="0"/>
                </a:lnTo>
              </a:path>
            </a:pathLst>
          </a:custGeom>
          <a:noFill/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Line 10"/>
          <p:cNvSpPr/>
          <p:nvPr/>
        </p:nvSpPr>
        <p:spPr>
          <a:xfrm flipH="1">
            <a:off x="3760920" y="3551760"/>
            <a:ext cx="61200" cy="329760"/>
          </a:xfrm>
          <a:prstGeom prst="line">
            <a:avLst/>
          </a:prstGeom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Line 11"/>
          <p:cNvSpPr/>
          <p:nvPr/>
        </p:nvSpPr>
        <p:spPr>
          <a:xfrm flipH="1">
            <a:off x="1969560" y="2916720"/>
            <a:ext cx="4442760" cy="43560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Line 12"/>
          <p:cNvSpPr/>
          <p:nvPr/>
        </p:nvSpPr>
        <p:spPr>
          <a:xfrm flipH="1">
            <a:off x="4085640" y="2936880"/>
            <a:ext cx="2345760" cy="707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3"/>
          <p:cNvSpPr/>
          <p:nvPr/>
        </p:nvSpPr>
        <p:spPr>
          <a:xfrm>
            <a:off x="757800" y="444672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1" name="CustomShape 14"/>
          <p:cNvSpPr/>
          <p:nvPr/>
        </p:nvSpPr>
        <p:spPr>
          <a:xfrm>
            <a:off x="758160" y="577908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2" name="CustomShape 15"/>
          <p:cNvSpPr/>
          <p:nvPr/>
        </p:nvSpPr>
        <p:spPr>
          <a:xfrm>
            <a:off x="8408520" y="4496400"/>
            <a:ext cx="22107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Deixa prou espai per poder doblegar per la part del davant després els LEDs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73" name="Line 16"/>
          <p:cNvSpPr/>
          <p:nvPr/>
        </p:nvSpPr>
        <p:spPr>
          <a:xfrm flipH="1">
            <a:off x="3576960" y="5509800"/>
            <a:ext cx="5632560" cy="7034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" descr=""/>
          <p:cNvPicPr/>
          <p:nvPr/>
        </p:nvPicPr>
        <p:blipFill>
          <a:blip r:embed="rId12"/>
          <a:stretch/>
        </p:blipFill>
        <p:spPr>
          <a:xfrm>
            <a:off x="6436800" y="600732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3"/>
          <a:stretch/>
        </p:blipFill>
        <p:spPr>
          <a:xfrm>
            <a:off x="7044120" y="6007320"/>
            <a:ext cx="694440" cy="694440"/>
          </a:xfrm>
          <a:prstGeom prst="rect">
            <a:avLst/>
          </a:prstGeom>
          <a:ln>
            <a:noFill/>
          </a:ln>
        </p:spPr>
      </p:pic>
      <p:sp>
        <p:nvSpPr>
          <p:cNvPr id="276" name="CustomShape 17"/>
          <p:cNvSpPr/>
          <p:nvPr/>
        </p:nvSpPr>
        <p:spPr>
          <a:xfrm>
            <a:off x="5194440" y="4754160"/>
            <a:ext cx="2900880" cy="326160"/>
          </a:xfrm>
          <a:custGeom>
            <a:avLst/>
            <a:gdLst/>
            <a:ahLst/>
            <a:rect l="l" t="t" r="r" b="b"/>
            <a:pathLst>
              <a:path w="806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8019" y="909"/>
                </a:lnTo>
                <a:cubicBezTo>
                  <a:pt x="8040" y="909"/>
                  <a:pt x="8061" y="888"/>
                  <a:pt x="8061" y="867"/>
                </a:cubicBezTo>
                <a:lnTo>
                  <a:pt x="8061" y="41"/>
                </a:lnTo>
                <a:cubicBezTo>
                  <a:pt x="8061" y="20"/>
                  <a:pt x="8040" y="0"/>
                  <a:pt x="801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Line 18"/>
          <p:cNvSpPr/>
          <p:nvPr/>
        </p:nvSpPr>
        <p:spPr>
          <a:xfrm flipH="1" flipV="1">
            <a:off x="7641720" y="5041080"/>
            <a:ext cx="910800" cy="878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9"/>
          <p:cNvSpPr/>
          <p:nvPr/>
        </p:nvSpPr>
        <p:spPr>
          <a:xfrm>
            <a:off x="1280160" y="1533240"/>
            <a:ext cx="934200" cy="313560"/>
          </a:xfrm>
          <a:custGeom>
            <a:avLst/>
            <a:gdLst/>
            <a:ahLst/>
            <a:rect l="l" t="t" r="r" b="b"/>
            <a:pathLst>
              <a:path w="2598" h="875">
                <a:moveTo>
                  <a:pt x="40" y="0"/>
                </a:moveTo>
                <a:cubicBezTo>
                  <a:pt x="20" y="0"/>
                  <a:pt x="0" y="20"/>
                  <a:pt x="0" y="40"/>
                </a:cubicBezTo>
                <a:lnTo>
                  <a:pt x="0" y="833"/>
                </a:lnTo>
                <a:cubicBezTo>
                  <a:pt x="0" y="853"/>
                  <a:pt x="20" y="874"/>
                  <a:pt x="40" y="874"/>
                </a:cubicBezTo>
                <a:lnTo>
                  <a:pt x="2557" y="874"/>
                </a:lnTo>
                <a:cubicBezTo>
                  <a:pt x="2577" y="874"/>
                  <a:pt x="2597" y="853"/>
                  <a:pt x="2597" y="833"/>
                </a:cubicBezTo>
                <a:lnTo>
                  <a:pt x="2597" y="40"/>
                </a:lnTo>
                <a:cubicBezTo>
                  <a:pt x="2597" y="20"/>
                  <a:pt x="2577" y="0"/>
                  <a:pt x="2557" y="0"/>
                </a:cubicBezTo>
                <a:lnTo>
                  <a:pt x="40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58760" y="2297160"/>
            <a:ext cx="6137640" cy="39398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360000" y="110160"/>
            <a:ext cx="10282320" cy="12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Circuit </a:t>
            </a:r>
            <a:r>
              <a:rPr b="1" i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espagueti</a:t>
            </a:r>
            <a:endParaRPr b="0" lang="es-E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Un polsador i un led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6896520" y="3136680"/>
            <a:ext cx="35715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Els </a:t>
            </a:r>
            <a:r>
              <a:rPr b="0" i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leds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 tenen una pota </a:t>
            </a:r>
            <a:r>
              <a:rPr b="1" lang="es-ES" sz="1450" spc="-1" strike="noStrike">
                <a:solidFill>
                  <a:srgbClr val="ce181e"/>
                </a:solidFill>
                <a:latin typeface="Share Tech Mono"/>
                <a:ea typeface="DejaVu Sans"/>
              </a:rPr>
              <a:t>“+”</a:t>
            </a:r>
            <a:r>
              <a:rPr b="0" lang="es-ES" sz="1450" spc="-1" strike="noStrike">
                <a:solidFill>
                  <a:srgbClr val="ce181e"/>
                </a:solidFill>
                <a:latin typeface="Share Tech Mono"/>
                <a:ea typeface="DejaVu Sans"/>
              </a:rPr>
              <a:t> 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i</a:t>
            </a:r>
            <a:r>
              <a:rPr b="0" lang="es-ES" sz="1450" spc="-1" strike="noStrike">
                <a:solidFill>
                  <a:srgbClr val="ce181e"/>
                </a:solidFill>
                <a:latin typeface="Share Tech Mono"/>
                <a:ea typeface="DejaVu Sans"/>
              </a:rPr>
              <a:t>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“-”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 Quina?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7418520" y="2283840"/>
            <a:ext cx="27493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50" spc="-1" strike="noStrike">
                <a:solidFill>
                  <a:srgbClr val="ce181e"/>
                </a:solidFill>
                <a:latin typeface="Share Tech Mono"/>
                <a:ea typeface="DejaVu Sans"/>
              </a:rPr>
              <a:t>Vermell “+”</a:t>
            </a:r>
            <a:r>
              <a:rPr b="0" lang="es-ES" sz="1450" spc="-1" strike="noStrike">
                <a:solidFill>
                  <a:srgbClr val="ce181e"/>
                </a:solidFill>
                <a:latin typeface="Share Tech Mono"/>
                <a:ea typeface="DejaVu Sans"/>
              </a:rPr>
              <a:t> 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/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Negre “-”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 rot="19167600">
            <a:off x="6553440" y="2951640"/>
            <a:ext cx="222120" cy="69804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6939360" y="4046040"/>
            <a:ext cx="2971440" cy="52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Mira com están conectats per dintre aquests components</a:t>
            </a:r>
            <a:endParaRPr b="0" lang="es-ES" sz="1450" spc="-1" strike="noStrike">
              <a:latin typeface="Arial"/>
            </a:endParaRPr>
          </a:p>
        </p:txBody>
      </p:sp>
      <p:grpSp>
        <p:nvGrpSpPr>
          <p:cNvPr id="85" name="Group 5"/>
          <p:cNvGrpSpPr/>
          <p:nvPr/>
        </p:nvGrpSpPr>
        <p:grpSpPr>
          <a:xfrm>
            <a:off x="6808680" y="4595040"/>
            <a:ext cx="1913400" cy="1458360"/>
            <a:chOff x="6808680" y="4595040"/>
            <a:chExt cx="1913400" cy="1458360"/>
          </a:xfrm>
        </p:grpSpPr>
        <p:pic>
          <p:nvPicPr>
            <p:cNvPr id="86" name="" descr=""/>
            <p:cNvPicPr/>
            <p:nvPr/>
          </p:nvPicPr>
          <p:blipFill>
            <a:blip r:embed="rId3"/>
            <a:stretch/>
          </p:blipFill>
          <p:spPr>
            <a:xfrm>
              <a:off x="7188480" y="4919400"/>
              <a:ext cx="1533600" cy="1134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7" name="CustomShape 6"/>
            <p:cNvSpPr/>
            <p:nvPr/>
          </p:nvSpPr>
          <p:spPr>
            <a:xfrm>
              <a:off x="7251120" y="5565600"/>
              <a:ext cx="78120" cy="399240"/>
            </a:xfrm>
            <a:prstGeom prst="rect">
              <a:avLst/>
            </a:prstGeom>
            <a:solidFill>
              <a:srgbClr val="729fcf">
                <a:alpha val="50000"/>
              </a:srgbClr>
            </a:solidFill>
            <a:ln w="19080">
              <a:solidFill>
                <a:srgbClr val="ed1c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7"/>
            <p:cNvSpPr/>
            <p:nvPr/>
          </p:nvSpPr>
          <p:spPr>
            <a:xfrm>
              <a:off x="7251120" y="5015880"/>
              <a:ext cx="78120" cy="399600"/>
            </a:xfrm>
            <a:prstGeom prst="rect">
              <a:avLst/>
            </a:prstGeom>
            <a:solidFill>
              <a:srgbClr val="729fcf">
                <a:alpha val="50000"/>
              </a:srgbClr>
            </a:solidFill>
            <a:ln w="19080">
              <a:solidFill>
                <a:srgbClr val="ed1c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Line 8"/>
            <p:cNvSpPr/>
            <p:nvPr/>
          </p:nvSpPr>
          <p:spPr>
            <a:xfrm>
              <a:off x="6811560" y="4595040"/>
              <a:ext cx="420480" cy="393840"/>
            </a:xfrm>
            <a:prstGeom prst="line">
              <a:avLst/>
            </a:prstGeom>
            <a:ln w="19080">
              <a:solidFill>
                <a:srgbClr val="ed1c2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Line 9"/>
            <p:cNvSpPr/>
            <p:nvPr/>
          </p:nvSpPr>
          <p:spPr>
            <a:xfrm>
              <a:off x="6808680" y="5162400"/>
              <a:ext cx="420480" cy="394200"/>
            </a:xfrm>
            <a:prstGeom prst="line">
              <a:avLst/>
            </a:prstGeom>
            <a:ln w="19080">
              <a:solidFill>
                <a:srgbClr val="00a65d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" name="Group 10"/>
          <p:cNvGrpSpPr/>
          <p:nvPr/>
        </p:nvGrpSpPr>
        <p:grpSpPr>
          <a:xfrm>
            <a:off x="8903520" y="5036040"/>
            <a:ext cx="982440" cy="896400"/>
            <a:chOff x="8903520" y="5036040"/>
            <a:chExt cx="982440" cy="896400"/>
          </a:xfrm>
        </p:grpSpPr>
        <p:pic>
          <p:nvPicPr>
            <p:cNvPr id="92" name="" descr=""/>
            <p:cNvPicPr/>
            <p:nvPr/>
          </p:nvPicPr>
          <p:blipFill>
            <a:blip r:embed="rId4"/>
            <a:stretch/>
          </p:blipFill>
          <p:spPr>
            <a:xfrm>
              <a:off x="9294480" y="5382000"/>
              <a:ext cx="591480" cy="499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3" name="CustomShape 11"/>
            <p:cNvSpPr/>
            <p:nvPr/>
          </p:nvSpPr>
          <p:spPr>
            <a:xfrm>
              <a:off x="9365040" y="5364360"/>
              <a:ext cx="123120" cy="568080"/>
            </a:xfrm>
            <a:prstGeom prst="rect">
              <a:avLst/>
            </a:prstGeom>
            <a:solidFill>
              <a:srgbClr val="729fcf">
                <a:alpha val="50000"/>
              </a:srgbClr>
            </a:solidFill>
            <a:ln w="19080">
              <a:solidFill>
                <a:srgbClr val="ed1c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12"/>
            <p:cNvSpPr/>
            <p:nvPr/>
          </p:nvSpPr>
          <p:spPr>
            <a:xfrm>
              <a:off x="9694800" y="5364360"/>
              <a:ext cx="123120" cy="568080"/>
            </a:xfrm>
            <a:prstGeom prst="rect">
              <a:avLst/>
            </a:prstGeom>
            <a:solidFill>
              <a:srgbClr val="729fcf">
                <a:alpha val="50000"/>
              </a:srgbClr>
            </a:solidFill>
            <a:ln w="19080">
              <a:solidFill>
                <a:srgbClr val="ed1c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Line 13"/>
            <p:cNvSpPr/>
            <p:nvPr/>
          </p:nvSpPr>
          <p:spPr>
            <a:xfrm>
              <a:off x="8903520" y="5081400"/>
              <a:ext cx="461160" cy="328680"/>
            </a:xfrm>
            <a:prstGeom prst="line">
              <a:avLst/>
            </a:prstGeom>
            <a:ln w="19080">
              <a:solidFill>
                <a:srgbClr val="ed1c2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Line 14"/>
            <p:cNvSpPr/>
            <p:nvPr/>
          </p:nvSpPr>
          <p:spPr>
            <a:xfrm>
              <a:off x="9292680" y="5036040"/>
              <a:ext cx="461160" cy="328320"/>
            </a:xfrm>
            <a:prstGeom prst="line">
              <a:avLst/>
            </a:prstGeom>
            <a:ln w="19080">
              <a:solidFill>
                <a:srgbClr val="00a65d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 rot="16200000">
            <a:off x="6873120" y="2098080"/>
            <a:ext cx="392040" cy="721440"/>
          </a:xfrm>
          <a:prstGeom prst="rect">
            <a:avLst/>
          </a:prstGeom>
          <a:ln>
            <a:noFill/>
          </a:ln>
        </p:spPr>
      </p:pic>
      <p:sp>
        <p:nvSpPr>
          <p:cNvPr id="98" name="CustomShape 15"/>
          <p:cNvSpPr/>
          <p:nvPr/>
        </p:nvSpPr>
        <p:spPr>
          <a:xfrm>
            <a:off x="6353280" y="1852200"/>
            <a:ext cx="4086000" cy="4250160"/>
          </a:xfrm>
          <a:custGeom>
            <a:avLst/>
            <a:gdLst/>
            <a:ahLst/>
            <a:rect l="l" t="t" r="r" b="b"/>
            <a:pathLst>
              <a:path w="11354" h="11810">
                <a:moveTo>
                  <a:pt x="522" y="0"/>
                </a:moveTo>
                <a:cubicBezTo>
                  <a:pt x="261" y="0"/>
                  <a:pt x="0" y="261"/>
                  <a:pt x="0" y="522"/>
                </a:cubicBezTo>
                <a:lnTo>
                  <a:pt x="0" y="11286"/>
                </a:lnTo>
                <a:cubicBezTo>
                  <a:pt x="0" y="11547"/>
                  <a:pt x="261" y="11809"/>
                  <a:pt x="522" y="11809"/>
                </a:cubicBezTo>
                <a:lnTo>
                  <a:pt x="10830" y="11809"/>
                </a:lnTo>
                <a:cubicBezTo>
                  <a:pt x="11091" y="11809"/>
                  <a:pt x="11353" y="11547"/>
                  <a:pt x="11353" y="11286"/>
                </a:cubicBezTo>
                <a:lnTo>
                  <a:pt x="11353" y="522"/>
                </a:lnTo>
                <a:cubicBezTo>
                  <a:pt x="11353" y="261"/>
                  <a:pt x="11091" y="0"/>
                  <a:pt x="10830" y="0"/>
                </a:cubicBezTo>
                <a:lnTo>
                  <a:pt x="522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" descr=""/>
          <p:cNvPicPr/>
          <p:nvPr/>
        </p:nvPicPr>
        <p:blipFill>
          <a:blip r:embed="rId6"/>
          <a:stretch/>
        </p:blipFill>
        <p:spPr>
          <a:xfrm>
            <a:off x="5942880" y="1542600"/>
            <a:ext cx="738720" cy="669600"/>
          </a:xfrm>
          <a:prstGeom prst="rect">
            <a:avLst/>
          </a:prstGeom>
          <a:ln>
            <a:noFill/>
          </a:ln>
        </p:spPr>
      </p:pic>
      <p:sp>
        <p:nvSpPr>
          <p:cNvPr id="100" name="Line 16"/>
          <p:cNvSpPr/>
          <p:nvPr/>
        </p:nvSpPr>
        <p:spPr>
          <a:xfrm>
            <a:off x="7192080" y="2883960"/>
            <a:ext cx="2414520" cy="360"/>
          </a:xfrm>
          <a:prstGeom prst="line">
            <a:avLst/>
          </a:prstGeom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17"/>
          <p:cNvSpPr/>
          <p:nvPr/>
        </p:nvSpPr>
        <p:spPr>
          <a:xfrm>
            <a:off x="7183440" y="3832200"/>
            <a:ext cx="2414520" cy="360"/>
          </a:xfrm>
          <a:prstGeom prst="line">
            <a:avLst/>
          </a:prstGeom>
          <a:ln>
            <a:solidFill>
              <a:srgbClr val="cccccc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352160" y="110520"/>
            <a:ext cx="76384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Fabricació Digital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441000" y="1667520"/>
            <a:ext cx="9792360" cy="536148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352160" y="110520"/>
            <a:ext cx="76384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Fabricació Digital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441360" y="1661040"/>
            <a:ext cx="9792360" cy="537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52160" y="110520"/>
            <a:ext cx="76384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Fabricació Digital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441360" y="1671840"/>
            <a:ext cx="9792360" cy="535356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352160" y="110520"/>
            <a:ext cx="76384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F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b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r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c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c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ó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 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D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g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i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t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a</a:t>
            </a: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l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41360" y="1652040"/>
            <a:ext cx="9792360" cy="53931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rcRect l="12544" t="0" r="0" b="65214"/>
          <a:stretch/>
        </p:blipFill>
        <p:spPr>
          <a:xfrm>
            <a:off x="2965320" y="1251360"/>
            <a:ext cx="4965840" cy="11566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rcRect l="11987" t="61284" r="0" b="19911"/>
          <a:stretch/>
        </p:blipFill>
        <p:spPr>
          <a:xfrm>
            <a:off x="2842920" y="5510520"/>
            <a:ext cx="4997520" cy="62424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3996720" y="4027320"/>
            <a:ext cx="4369680" cy="61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Share Tech Mono"/>
                <a:ea typeface="DejaVu Sans"/>
              </a:rPr>
              <a:t>Neteja sempre la punta del soldador abans de fer-lo servir amb una nova connexió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2997000" y="2515320"/>
            <a:ext cx="1330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Escalfa el component i la seva base 2-3seg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71920" y="2515320"/>
            <a:ext cx="126288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Posa una mica d’estany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5771520" y="2454480"/>
            <a:ext cx="1200240" cy="111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Retira l’estany i continua escalfant 1-2seg.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6972480" y="2498040"/>
            <a:ext cx="130896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Perfecte!!!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3155760" y="4020120"/>
            <a:ext cx="738720" cy="66960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2889360" y="6223680"/>
            <a:ext cx="9738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Perfecte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3907440" y="6223680"/>
            <a:ext cx="8377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Massa estany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5336640" y="6223680"/>
            <a:ext cx="120024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Soldadura freda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6" name="CustomShape 9"/>
          <p:cNvSpPr/>
          <p:nvPr/>
        </p:nvSpPr>
        <p:spPr>
          <a:xfrm>
            <a:off x="4645440" y="6223680"/>
            <a:ext cx="8377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Poc estany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7" name="CustomShape 10"/>
          <p:cNvSpPr/>
          <p:nvPr/>
        </p:nvSpPr>
        <p:spPr>
          <a:xfrm>
            <a:off x="6401520" y="6223680"/>
            <a:ext cx="82980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Massa calor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8" name="CustomShape 11"/>
          <p:cNvSpPr/>
          <p:nvPr/>
        </p:nvSpPr>
        <p:spPr>
          <a:xfrm>
            <a:off x="7124040" y="6203520"/>
            <a:ext cx="1392840" cy="5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Curtcircuit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4"/>
          <a:srcRect l="64706" t="61284" r="0" b="19911"/>
          <a:stretch/>
        </p:blipFill>
        <p:spPr>
          <a:xfrm>
            <a:off x="6234120" y="5510520"/>
            <a:ext cx="2002320" cy="6242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5"/>
          <a:srcRect l="94004" t="61284" r="0" b="19911"/>
          <a:stretch/>
        </p:blipFill>
        <p:spPr>
          <a:xfrm>
            <a:off x="5993640" y="5510520"/>
            <a:ext cx="337680" cy="6242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6"/>
          <a:stretch/>
        </p:blipFill>
        <p:spPr>
          <a:xfrm>
            <a:off x="8086680" y="6897600"/>
            <a:ext cx="919440" cy="313920"/>
          </a:xfrm>
          <a:prstGeom prst="rect">
            <a:avLst/>
          </a:prstGeom>
          <a:ln>
            <a:noFill/>
          </a:ln>
        </p:spPr>
      </p:pic>
      <p:sp>
        <p:nvSpPr>
          <p:cNvPr id="132" name="CustomShape 12"/>
          <p:cNvSpPr/>
          <p:nvPr/>
        </p:nvSpPr>
        <p:spPr>
          <a:xfrm rot="16200000">
            <a:off x="-303480" y="3099600"/>
            <a:ext cx="414540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6000" spc="-1" strike="noStrike">
                <a:solidFill>
                  <a:srgbClr val="ce181e"/>
                </a:solidFill>
                <a:latin typeface="Share Tech Mono"/>
                <a:ea typeface="DejaVu Sans"/>
              </a:rPr>
              <a:t>GUIA DE SOLDADURA</a:t>
            </a:r>
            <a:endParaRPr b="0" lang="es-ES" sz="6000" spc="-1" strike="noStrike">
              <a:latin typeface="Arial"/>
            </a:endParaRPr>
          </a:p>
        </p:txBody>
      </p:sp>
      <p:sp>
        <p:nvSpPr>
          <p:cNvPr id="133" name="CustomShape 13"/>
          <p:cNvSpPr/>
          <p:nvPr/>
        </p:nvSpPr>
        <p:spPr>
          <a:xfrm>
            <a:off x="1352160" y="110520"/>
            <a:ext cx="763848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Com fer servir el soldador?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8"/>
          <a:srcRect l="23215" t="28977" r="26558" b="30254"/>
          <a:stretch/>
        </p:blipFill>
        <p:spPr>
          <a:xfrm>
            <a:off x="3254400" y="5281200"/>
            <a:ext cx="360720" cy="29268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9"/>
          <a:stretch/>
        </p:blipFill>
        <p:spPr>
          <a:xfrm>
            <a:off x="4181400" y="532404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10"/>
          <a:stretch/>
        </p:blipFill>
        <p:spPr>
          <a:xfrm>
            <a:off x="4865760" y="532440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11"/>
          <a:stretch/>
        </p:blipFill>
        <p:spPr>
          <a:xfrm>
            <a:off x="5478120" y="532476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12"/>
          <a:stretch/>
        </p:blipFill>
        <p:spPr>
          <a:xfrm>
            <a:off x="6558480" y="5325120"/>
            <a:ext cx="273600" cy="27360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13"/>
          <a:stretch/>
        </p:blipFill>
        <p:spPr>
          <a:xfrm>
            <a:off x="7386840" y="5325480"/>
            <a:ext cx="273600" cy="27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83880" y="110520"/>
            <a:ext cx="872352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8462520" y="1192320"/>
            <a:ext cx="1733760" cy="25264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470520" y="1228320"/>
            <a:ext cx="1726560" cy="250452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470520" y="955080"/>
            <a:ext cx="1692000" cy="3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Part del davant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8462520" y="917640"/>
            <a:ext cx="18687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Part del darrere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2415600" y="1795680"/>
            <a:ext cx="2593800" cy="34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Aquí posaràs el teu nom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2499120" y="3109320"/>
            <a:ext cx="250092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Aquí van els components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645840" y="4118040"/>
            <a:ext cx="2480760" cy="3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Components electrònics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904320" y="5571000"/>
            <a:ext cx="1142640" cy="3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Soldador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3710160" y="5679000"/>
            <a:ext cx="9874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Estany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1" name="CustomShape 9"/>
          <p:cNvSpPr/>
          <p:nvPr/>
        </p:nvSpPr>
        <p:spPr>
          <a:xfrm>
            <a:off x="7135560" y="4102560"/>
            <a:ext cx="183312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Taula de treball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5829120" y="5951880"/>
            <a:ext cx="18522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Suport soldador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3" name="CustomShape 11"/>
          <p:cNvSpPr/>
          <p:nvPr/>
        </p:nvSpPr>
        <p:spPr>
          <a:xfrm>
            <a:off x="7907040" y="5951880"/>
            <a:ext cx="21099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Esponja per netejar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4" name="CustomShape 12"/>
          <p:cNvSpPr/>
          <p:nvPr/>
        </p:nvSpPr>
        <p:spPr>
          <a:xfrm>
            <a:off x="4741920" y="4171320"/>
            <a:ext cx="215748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Suport “tercera mà”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5" name="CustomShape 13"/>
          <p:cNvSpPr/>
          <p:nvPr/>
        </p:nvSpPr>
        <p:spPr>
          <a:xfrm>
            <a:off x="6329160" y="2211480"/>
            <a:ext cx="202032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Per aquí farem les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27 soldadures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759960" y="4422600"/>
            <a:ext cx="1196280" cy="50616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tretch/>
        </p:blipFill>
        <p:spPr>
          <a:xfrm>
            <a:off x="1708920" y="4545360"/>
            <a:ext cx="515880" cy="5414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1242360" y="4837680"/>
            <a:ext cx="367200" cy="3679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507960" y="5917680"/>
            <a:ext cx="2460240" cy="13017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7"/>
          <a:stretch/>
        </p:blipFill>
        <p:spPr>
          <a:xfrm>
            <a:off x="3001320" y="4412520"/>
            <a:ext cx="267120" cy="8636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8"/>
          <a:stretch/>
        </p:blipFill>
        <p:spPr>
          <a:xfrm>
            <a:off x="1634400" y="5041800"/>
            <a:ext cx="528840" cy="42840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9"/>
          <a:stretch/>
        </p:blipFill>
        <p:spPr>
          <a:xfrm rot="4063200">
            <a:off x="2381760" y="5003640"/>
            <a:ext cx="523080" cy="74592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10"/>
          <a:stretch/>
        </p:blipFill>
        <p:spPr>
          <a:xfrm>
            <a:off x="3295800" y="4401360"/>
            <a:ext cx="267120" cy="86364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11"/>
          <a:stretch/>
        </p:blipFill>
        <p:spPr>
          <a:xfrm>
            <a:off x="2358720" y="4649040"/>
            <a:ext cx="477720" cy="47772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12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  <p:sp>
        <p:nvSpPr>
          <p:cNvPr id="166" name="CustomShape 14"/>
          <p:cNvSpPr/>
          <p:nvPr/>
        </p:nvSpPr>
        <p:spPr>
          <a:xfrm>
            <a:off x="8697600" y="1962360"/>
            <a:ext cx="239040" cy="172800"/>
          </a:xfrm>
          <a:custGeom>
            <a:avLst/>
            <a:gdLst/>
            <a:ahLst/>
            <a:rect l="l" t="t" r="r" b="b"/>
            <a:pathLst>
              <a:path w="667" h="483">
                <a:moveTo>
                  <a:pt x="644" y="0"/>
                </a:moveTo>
                <a:cubicBezTo>
                  <a:pt x="655" y="0"/>
                  <a:pt x="666" y="11"/>
                  <a:pt x="666" y="22"/>
                </a:cubicBezTo>
                <a:lnTo>
                  <a:pt x="666" y="460"/>
                </a:lnTo>
                <a:cubicBezTo>
                  <a:pt x="666" y="471"/>
                  <a:pt x="655" y="482"/>
                  <a:pt x="644" y="482"/>
                </a:cubicBezTo>
                <a:lnTo>
                  <a:pt x="22" y="482"/>
                </a:lnTo>
                <a:cubicBezTo>
                  <a:pt x="11" y="482"/>
                  <a:pt x="0" y="471"/>
                  <a:pt x="0" y="460"/>
                </a:cubicBezTo>
                <a:lnTo>
                  <a:pt x="0" y="22"/>
                </a:lnTo>
                <a:cubicBezTo>
                  <a:pt x="0" y="11"/>
                  <a:pt x="11" y="0"/>
                  <a:pt x="22" y="0"/>
                </a:cubicBezTo>
                <a:lnTo>
                  <a:pt x="644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9748080" y="1962720"/>
            <a:ext cx="239040" cy="172800"/>
          </a:xfrm>
          <a:custGeom>
            <a:avLst/>
            <a:gdLst/>
            <a:ahLst/>
            <a:rect l="l" t="t" r="r" b="b"/>
            <a:pathLst>
              <a:path w="667" h="483">
                <a:moveTo>
                  <a:pt x="644" y="0"/>
                </a:moveTo>
                <a:cubicBezTo>
                  <a:pt x="655" y="0"/>
                  <a:pt x="666" y="11"/>
                  <a:pt x="666" y="22"/>
                </a:cubicBezTo>
                <a:lnTo>
                  <a:pt x="666" y="460"/>
                </a:lnTo>
                <a:cubicBezTo>
                  <a:pt x="666" y="471"/>
                  <a:pt x="655" y="482"/>
                  <a:pt x="644" y="482"/>
                </a:cubicBezTo>
                <a:lnTo>
                  <a:pt x="22" y="482"/>
                </a:lnTo>
                <a:cubicBezTo>
                  <a:pt x="11" y="482"/>
                  <a:pt x="0" y="471"/>
                  <a:pt x="0" y="460"/>
                </a:cubicBezTo>
                <a:lnTo>
                  <a:pt x="0" y="22"/>
                </a:lnTo>
                <a:cubicBezTo>
                  <a:pt x="0" y="11"/>
                  <a:pt x="11" y="0"/>
                  <a:pt x="22" y="0"/>
                </a:cubicBezTo>
                <a:lnTo>
                  <a:pt x="644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"/>
          <p:cNvSpPr/>
          <p:nvPr/>
        </p:nvSpPr>
        <p:spPr>
          <a:xfrm>
            <a:off x="8937000" y="2161440"/>
            <a:ext cx="176040" cy="129240"/>
          </a:xfrm>
          <a:custGeom>
            <a:avLst/>
            <a:gdLst/>
            <a:ahLst/>
            <a:rect l="l" t="t" r="r" b="b"/>
            <a:pathLst>
              <a:path w="493" h="363">
                <a:moveTo>
                  <a:pt x="476" y="0"/>
                </a:moveTo>
                <a:cubicBezTo>
                  <a:pt x="484" y="0"/>
                  <a:pt x="492" y="8"/>
                  <a:pt x="492" y="16"/>
                </a:cubicBezTo>
                <a:lnTo>
                  <a:pt x="492" y="345"/>
                </a:lnTo>
                <a:cubicBezTo>
                  <a:pt x="492" y="353"/>
                  <a:pt x="484" y="362"/>
                  <a:pt x="476" y="362"/>
                </a:cubicBezTo>
                <a:lnTo>
                  <a:pt x="17" y="362"/>
                </a:lnTo>
                <a:cubicBezTo>
                  <a:pt x="9" y="362"/>
                  <a:pt x="0" y="353"/>
                  <a:pt x="0" y="345"/>
                </a:cubicBezTo>
                <a:lnTo>
                  <a:pt x="0" y="16"/>
                </a:lnTo>
                <a:cubicBezTo>
                  <a:pt x="0" y="8"/>
                  <a:pt x="9" y="0"/>
                  <a:pt x="17" y="0"/>
                </a:cubicBezTo>
                <a:lnTo>
                  <a:pt x="47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"/>
          <p:cNvSpPr/>
          <p:nvPr/>
        </p:nvSpPr>
        <p:spPr>
          <a:xfrm>
            <a:off x="9565560" y="2161440"/>
            <a:ext cx="176040" cy="129240"/>
          </a:xfrm>
          <a:custGeom>
            <a:avLst/>
            <a:gdLst/>
            <a:ahLst/>
            <a:rect l="l" t="t" r="r" b="b"/>
            <a:pathLst>
              <a:path w="493" h="363">
                <a:moveTo>
                  <a:pt x="476" y="0"/>
                </a:moveTo>
                <a:cubicBezTo>
                  <a:pt x="484" y="0"/>
                  <a:pt x="492" y="8"/>
                  <a:pt x="492" y="16"/>
                </a:cubicBezTo>
                <a:lnTo>
                  <a:pt x="492" y="345"/>
                </a:lnTo>
                <a:cubicBezTo>
                  <a:pt x="492" y="353"/>
                  <a:pt x="484" y="362"/>
                  <a:pt x="476" y="362"/>
                </a:cubicBezTo>
                <a:lnTo>
                  <a:pt x="17" y="362"/>
                </a:lnTo>
                <a:cubicBezTo>
                  <a:pt x="9" y="362"/>
                  <a:pt x="0" y="353"/>
                  <a:pt x="0" y="345"/>
                </a:cubicBezTo>
                <a:lnTo>
                  <a:pt x="0" y="16"/>
                </a:lnTo>
                <a:cubicBezTo>
                  <a:pt x="0" y="8"/>
                  <a:pt x="9" y="0"/>
                  <a:pt x="17" y="0"/>
                </a:cubicBezTo>
                <a:lnTo>
                  <a:pt x="47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>
            <a:off x="8923680" y="3383280"/>
            <a:ext cx="241200" cy="287280"/>
          </a:xfrm>
          <a:custGeom>
            <a:avLst/>
            <a:gdLst/>
            <a:ahLst/>
            <a:rect l="l" t="t" r="r" b="b"/>
            <a:pathLst>
              <a:path w="674" h="802">
                <a:moveTo>
                  <a:pt x="643" y="0"/>
                </a:moveTo>
                <a:cubicBezTo>
                  <a:pt x="658" y="0"/>
                  <a:pt x="673" y="15"/>
                  <a:pt x="673" y="30"/>
                </a:cubicBezTo>
                <a:lnTo>
                  <a:pt x="673" y="770"/>
                </a:lnTo>
                <a:cubicBezTo>
                  <a:pt x="673" y="785"/>
                  <a:pt x="658" y="801"/>
                  <a:pt x="643" y="801"/>
                </a:cubicBezTo>
                <a:lnTo>
                  <a:pt x="31" y="801"/>
                </a:lnTo>
                <a:cubicBezTo>
                  <a:pt x="16" y="801"/>
                  <a:pt x="0" y="785"/>
                  <a:pt x="0" y="770"/>
                </a:cubicBezTo>
                <a:lnTo>
                  <a:pt x="0" y="30"/>
                </a:lnTo>
                <a:cubicBezTo>
                  <a:pt x="0" y="15"/>
                  <a:pt x="16" y="0"/>
                  <a:pt x="31" y="0"/>
                </a:cubicBezTo>
                <a:lnTo>
                  <a:pt x="64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9"/>
          <p:cNvSpPr/>
          <p:nvPr/>
        </p:nvSpPr>
        <p:spPr>
          <a:xfrm>
            <a:off x="9495000" y="3391560"/>
            <a:ext cx="241200" cy="208080"/>
          </a:xfrm>
          <a:custGeom>
            <a:avLst/>
            <a:gdLst/>
            <a:ahLst/>
            <a:rect l="l" t="t" r="r" b="b"/>
            <a:pathLst>
              <a:path w="674" h="582">
                <a:moveTo>
                  <a:pt x="647" y="0"/>
                </a:moveTo>
                <a:cubicBezTo>
                  <a:pt x="660" y="0"/>
                  <a:pt x="673" y="13"/>
                  <a:pt x="673" y="26"/>
                </a:cubicBezTo>
                <a:lnTo>
                  <a:pt x="673" y="554"/>
                </a:lnTo>
                <a:cubicBezTo>
                  <a:pt x="673" y="567"/>
                  <a:pt x="660" y="581"/>
                  <a:pt x="647" y="581"/>
                </a:cubicBezTo>
                <a:lnTo>
                  <a:pt x="27" y="581"/>
                </a:lnTo>
                <a:cubicBezTo>
                  <a:pt x="14" y="581"/>
                  <a:pt x="0" y="567"/>
                  <a:pt x="0" y="554"/>
                </a:cubicBezTo>
                <a:lnTo>
                  <a:pt x="0" y="26"/>
                </a:lnTo>
                <a:cubicBezTo>
                  <a:pt x="0" y="13"/>
                  <a:pt x="14" y="0"/>
                  <a:pt x="27" y="0"/>
                </a:cubicBezTo>
                <a:lnTo>
                  <a:pt x="64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0"/>
          <p:cNvSpPr/>
          <p:nvPr/>
        </p:nvSpPr>
        <p:spPr>
          <a:xfrm>
            <a:off x="9736560" y="3579840"/>
            <a:ext cx="307080" cy="101520"/>
          </a:xfrm>
          <a:custGeom>
            <a:avLst/>
            <a:gdLst/>
            <a:ahLst/>
            <a:rect l="l" t="t" r="r" b="b"/>
            <a:pathLst>
              <a:path w="857" h="286">
                <a:moveTo>
                  <a:pt x="843" y="0"/>
                </a:moveTo>
                <a:cubicBezTo>
                  <a:pt x="850" y="0"/>
                  <a:pt x="856" y="6"/>
                  <a:pt x="856" y="13"/>
                </a:cubicBezTo>
                <a:lnTo>
                  <a:pt x="856" y="271"/>
                </a:lnTo>
                <a:cubicBezTo>
                  <a:pt x="856" y="278"/>
                  <a:pt x="850" y="285"/>
                  <a:pt x="843" y="285"/>
                </a:cubicBezTo>
                <a:lnTo>
                  <a:pt x="14" y="285"/>
                </a:lnTo>
                <a:cubicBezTo>
                  <a:pt x="7" y="285"/>
                  <a:pt x="0" y="278"/>
                  <a:pt x="0" y="271"/>
                </a:cubicBezTo>
                <a:lnTo>
                  <a:pt x="0" y="13"/>
                </a:lnTo>
                <a:cubicBezTo>
                  <a:pt x="0" y="6"/>
                  <a:pt x="7" y="0"/>
                  <a:pt x="14" y="0"/>
                </a:cubicBezTo>
                <a:lnTo>
                  <a:pt x="84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1"/>
          <p:cNvSpPr/>
          <p:nvPr/>
        </p:nvSpPr>
        <p:spPr>
          <a:xfrm>
            <a:off x="8656200" y="3569040"/>
            <a:ext cx="206280" cy="101520"/>
          </a:xfrm>
          <a:custGeom>
            <a:avLst/>
            <a:gdLst/>
            <a:ahLst/>
            <a:rect l="l" t="t" r="r" b="b"/>
            <a:pathLst>
              <a:path w="577" h="286">
                <a:moveTo>
                  <a:pt x="563" y="0"/>
                </a:moveTo>
                <a:cubicBezTo>
                  <a:pt x="570" y="0"/>
                  <a:pt x="576" y="6"/>
                  <a:pt x="576" y="13"/>
                </a:cubicBezTo>
                <a:lnTo>
                  <a:pt x="576" y="271"/>
                </a:lnTo>
                <a:cubicBezTo>
                  <a:pt x="576" y="278"/>
                  <a:pt x="570" y="285"/>
                  <a:pt x="563" y="285"/>
                </a:cubicBezTo>
                <a:lnTo>
                  <a:pt x="14" y="285"/>
                </a:lnTo>
                <a:cubicBezTo>
                  <a:pt x="7" y="285"/>
                  <a:pt x="0" y="278"/>
                  <a:pt x="0" y="271"/>
                </a:cubicBezTo>
                <a:lnTo>
                  <a:pt x="0" y="13"/>
                </a:lnTo>
                <a:cubicBezTo>
                  <a:pt x="0" y="6"/>
                  <a:pt x="7" y="0"/>
                  <a:pt x="14" y="0"/>
                </a:cubicBezTo>
                <a:lnTo>
                  <a:pt x="56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" descr=""/>
          <p:cNvPicPr/>
          <p:nvPr/>
        </p:nvPicPr>
        <p:blipFill>
          <a:blip r:embed="rId13"/>
          <a:srcRect l="8450" t="1852" r="14180" b="0"/>
          <a:stretch/>
        </p:blipFill>
        <p:spPr>
          <a:xfrm>
            <a:off x="7886520" y="4398840"/>
            <a:ext cx="2247480" cy="14252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14"/>
          <a:srcRect l="14652" t="19805" r="12268" b="4718"/>
          <a:stretch/>
        </p:blipFill>
        <p:spPr>
          <a:xfrm>
            <a:off x="6564240" y="6248160"/>
            <a:ext cx="1988280" cy="10263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5"/>
          <a:srcRect l="31461" t="21531" r="28498" b="14652"/>
          <a:stretch/>
        </p:blipFill>
        <p:spPr>
          <a:xfrm>
            <a:off x="3471840" y="5975280"/>
            <a:ext cx="1345680" cy="10724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6"/>
          <a:srcRect l="30507" t="0" r="27928" b="0"/>
          <a:stretch/>
        </p:blipFill>
        <p:spPr>
          <a:xfrm>
            <a:off x="5276880" y="4499640"/>
            <a:ext cx="961200" cy="1156680"/>
          </a:xfrm>
          <a:prstGeom prst="rect">
            <a:avLst/>
          </a:prstGeom>
          <a:ln>
            <a:noFill/>
          </a:ln>
        </p:spPr>
      </p:pic>
      <p:sp>
        <p:nvSpPr>
          <p:cNvPr id="178" name="CustomShape 22"/>
          <p:cNvSpPr/>
          <p:nvPr/>
        </p:nvSpPr>
        <p:spPr>
          <a:xfrm>
            <a:off x="543240" y="2161800"/>
            <a:ext cx="1599120" cy="523440"/>
          </a:xfrm>
          <a:custGeom>
            <a:avLst/>
            <a:gdLst/>
            <a:ahLst/>
            <a:rect l="l" t="t" r="r" b="b"/>
            <a:pathLst>
              <a:path w="4446" h="1458">
                <a:moveTo>
                  <a:pt x="67" y="0"/>
                </a:moveTo>
                <a:cubicBezTo>
                  <a:pt x="33" y="0"/>
                  <a:pt x="0" y="33"/>
                  <a:pt x="0" y="67"/>
                </a:cubicBezTo>
                <a:lnTo>
                  <a:pt x="0" y="1389"/>
                </a:lnTo>
                <a:cubicBezTo>
                  <a:pt x="0" y="1423"/>
                  <a:pt x="33" y="1457"/>
                  <a:pt x="67" y="1457"/>
                </a:cubicBezTo>
                <a:lnTo>
                  <a:pt x="4377" y="1457"/>
                </a:lnTo>
                <a:cubicBezTo>
                  <a:pt x="4411" y="1457"/>
                  <a:pt x="4445" y="1423"/>
                  <a:pt x="4445" y="1389"/>
                </a:cubicBezTo>
                <a:lnTo>
                  <a:pt x="4445" y="67"/>
                </a:lnTo>
                <a:cubicBezTo>
                  <a:pt x="4445" y="33"/>
                  <a:pt x="4411" y="0"/>
                  <a:pt x="4377" y="0"/>
                </a:cubicBezTo>
                <a:lnTo>
                  <a:pt x="6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3"/>
          <p:cNvSpPr/>
          <p:nvPr/>
        </p:nvSpPr>
        <p:spPr>
          <a:xfrm>
            <a:off x="524520" y="3276720"/>
            <a:ext cx="1599120" cy="523440"/>
          </a:xfrm>
          <a:custGeom>
            <a:avLst/>
            <a:gdLst/>
            <a:ahLst/>
            <a:rect l="l" t="t" r="r" b="b"/>
            <a:pathLst>
              <a:path w="4446" h="1458">
                <a:moveTo>
                  <a:pt x="67" y="0"/>
                </a:moveTo>
                <a:cubicBezTo>
                  <a:pt x="33" y="0"/>
                  <a:pt x="0" y="33"/>
                  <a:pt x="0" y="67"/>
                </a:cubicBezTo>
                <a:lnTo>
                  <a:pt x="0" y="1389"/>
                </a:lnTo>
                <a:cubicBezTo>
                  <a:pt x="0" y="1423"/>
                  <a:pt x="33" y="1457"/>
                  <a:pt x="67" y="1457"/>
                </a:cubicBezTo>
                <a:lnTo>
                  <a:pt x="4377" y="1457"/>
                </a:lnTo>
                <a:cubicBezTo>
                  <a:pt x="4411" y="1457"/>
                  <a:pt x="4445" y="1423"/>
                  <a:pt x="4445" y="1389"/>
                </a:cubicBezTo>
                <a:lnTo>
                  <a:pt x="4445" y="67"/>
                </a:lnTo>
                <a:cubicBezTo>
                  <a:pt x="4445" y="33"/>
                  <a:pt x="4411" y="0"/>
                  <a:pt x="4377" y="0"/>
                </a:cubicBezTo>
                <a:lnTo>
                  <a:pt x="6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24"/>
          <p:cNvSpPr/>
          <p:nvPr/>
        </p:nvSpPr>
        <p:spPr>
          <a:xfrm flipH="1">
            <a:off x="1695600" y="2143080"/>
            <a:ext cx="1533240" cy="266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Line 25"/>
          <p:cNvSpPr/>
          <p:nvPr/>
        </p:nvSpPr>
        <p:spPr>
          <a:xfrm flipH="1">
            <a:off x="1962720" y="3390840"/>
            <a:ext cx="837720" cy="1526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6"/>
          <p:cNvSpPr/>
          <p:nvPr/>
        </p:nvSpPr>
        <p:spPr>
          <a:xfrm>
            <a:off x="7144200" y="2770200"/>
            <a:ext cx="1542600" cy="20160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983880" y="110520"/>
            <a:ext cx="8723520" cy="79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>
            <a:lum bright="5000"/>
          </a:blip>
          <a:srcRect l="8327" t="28731" r="16564" b="12034"/>
          <a:stretch/>
        </p:blipFill>
        <p:spPr>
          <a:xfrm>
            <a:off x="941040" y="1456200"/>
            <a:ext cx="3535200" cy="1393200"/>
          </a:xfrm>
          <a:prstGeom prst="rect">
            <a:avLst/>
          </a:prstGeom>
          <a:ln>
            <a:noFill/>
          </a:ln>
        </p:spPr>
      </p:pic>
      <p:sp>
        <p:nvSpPr>
          <p:cNvPr id="185" name="CustomShape 2"/>
          <p:cNvSpPr/>
          <p:nvPr/>
        </p:nvSpPr>
        <p:spPr>
          <a:xfrm>
            <a:off x="941040" y="114588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Base DIL per el processador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24000" y="124092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1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>
            <a:lum bright="5000"/>
          </a:blip>
          <a:srcRect l="0" t="26295" r="31266" b="26680"/>
          <a:stretch/>
        </p:blipFill>
        <p:spPr>
          <a:xfrm>
            <a:off x="938520" y="3436560"/>
            <a:ext cx="3648960" cy="1247040"/>
          </a:xfrm>
          <a:prstGeom prst="rect">
            <a:avLst/>
          </a:prstGeom>
          <a:ln>
            <a:noFill/>
          </a:ln>
        </p:spPr>
      </p:pic>
      <p:sp>
        <p:nvSpPr>
          <p:cNvPr id="188" name="CustomShape 4"/>
          <p:cNvSpPr/>
          <p:nvPr/>
        </p:nvSpPr>
        <p:spPr>
          <a:xfrm>
            <a:off x="324360" y="318528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938520" y="312624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Polsador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3">
            <a:lum bright="5000"/>
          </a:blip>
          <a:srcRect l="16181" t="10639" r="25063" b="22095"/>
          <a:stretch/>
        </p:blipFill>
        <p:spPr>
          <a:xfrm>
            <a:off x="947880" y="5274000"/>
            <a:ext cx="3695400" cy="2115000"/>
          </a:xfrm>
          <a:prstGeom prst="rect">
            <a:avLst/>
          </a:prstGeom>
          <a:ln>
            <a:noFill/>
          </a:ln>
        </p:spPr>
      </p:pic>
      <p:sp>
        <p:nvSpPr>
          <p:cNvPr id="191" name="CustomShape 6"/>
          <p:cNvSpPr/>
          <p:nvPr/>
        </p:nvSpPr>
        <p:spPr>
          <a:xfrm>
            <a:off x="947880" y="5019480"/>
            <a:ext cx="2966760" cy="30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Interruptor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324720" y="512964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4">
            <a:lum bright="5000"/>
          </a:blip>
          <a:srcRect l="3865" t="33552" r="20287" b="10647"/>
          <a:stretch/>
        </p:blipFill>
        <p:spPr>
          <a:xfrm>
            <a:off x="6977160" y="2802240"/>
            <a:ext cx="2323440" cy="85392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5">
            <a:lum bright="5000"/>
          </a:blip>
          <a:srcRect l="0" t="28688" r="32126" b="11413"/>
          <a:stretch/>
        </p:blipFill>
        <p:spPr>
          <a:xfrm>
            <a:off x="6969960" y="4521600"/>
            <a:ext cx="2323440" cy="1024560"/>
          </a:xfrm>
          <a:prstGeom prst="rect">
            <a:avLst/>
          </a:prstGeom>
          <a:ln>
            <a:noFill/>
          </a:ln>
        </p:spPr>
      </p:pic>
      <p:sp>
        <p:nvSpPr>
          <p:cNvPr id="195" name="CustomShape 8"/>
          <p:cNvSpPr/>
          <p:nvPr/>
        </p:nvSpPr>
        <p:spPr>
          <a:xfrm>
            <a:off x="6265080" y="243000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6" name="CustomShape 9"/>
          <p:cNvSpPr/>
          <p:nvPr/>
        </p:nvSpPr>
        <p:spPr>
          <a:xfrm>
            <a:off x="6265440" y="4194360"/>
            <a:ext cx="580320" cy="58032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6891120" y="2308320"/>
            <a:ext cx="31161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Comprobar que estigui ben pla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98" name="CustomShape 11"/>
          <p:cNvSpPr/>
          <p:nvPr/>
        </p:nvSpPr>
        <p:spPr>
          <a:xfrm>
            <a:off x="6891120" y="4108680"/>
            <a:ext cx="31161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Fixem un pin perquè no es mogui.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6"/>
          <a:stretch/>
        </p:blipFill>
        <p:spPr>
          <a:xfrm>
            <a:off x="9794520" y="6376320"/>
            <a:ext cx="830160" cy="1162080"/>
          </a:xfrm>
          <a:prstGeom prst="rect">
            <a:avLst/>
          </a:prstGeom>
          <a:ln>
            <a:noFill/>
          </a:ln>
        </p:spPr>
      </p:pic>
      <p:sp>
        <p:nvSpPr>
          <p:cNvPr id="200" name="CustomShape 12"/>
          <p:cNvSpPr/>
          <p:nvPr/>
        </p:nvSpPr>
        <p:spPr>
          <a:xfrm>
            <a:off x="2375280" y="6220080"/>
            <a:ext cx="1486080" cy="901800"/>
          </a:xfrm>
          <a:custGeom>
            <a:avLst/>
            <a:gdLst/>
            <a:ahLst/>
            <a:rect l="l" t="t" r="r" b="b"/>
            <a:pathLst>
              <a:path w="4132" h="2509">
                <a:moveTo>
                  <a:pt x="115" y="0"/>
                </a:moveTo>
                <a:cubicBezTo>
                  <a:pt x="57" y="0"/>
                  <a:pt x="0" y="57"/>
                  <a:pt x="0" y="115"/>
                </a:cubicBezTo>
                <a:lnTo>
                  <a:pt x="0" y="2392"/>
                </a:lnTo>
                <a:cubicBezTo>
                  <a:pt x="0" y="2450"/>
                  <a:pt x="57" y="2508"/>
                  <a:pt x="115" y="2508"/>
                </a:cubicBezTo>
                <a:lnTo>
                  <a:pt x="4015" y="2508"/>
                </a:lnTo>
                <a:cubicBezTo>
                  <a:pt x="4073" y="2508"/>
                  <a:pt x="4131" y="2450"/>
                  <a:pt x="4131" y="2392"/>
                </a:cubicBezTo>
                <a:lnTo>
                  <a:pt x="4131" y="115"/>
                </a:lnTo>
                <a:cubicBezTo>
                  <a:pt x="4131" y="57"/>
                  <a:pt x="4073" y="0"/>
                  <a:pt x="4015" y="0"/>
                </a:cubicBezTo>
                <a:lnTo>
                  <a:pt x="115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13"/>
          <p:cNvSpPr/>
          <p:nvPr/>
        </p:nvSpPr>
        <p:spPr>
          <a:xfrm>
            <a:off x="2895480" y="3277080"/>
            <a:ext cx="1152000" cy="1551600"/>
          </a:xfrm>
          <a:custGeom>
            <a:avLst/>
            <a:gdLst/>
            <a:ahLst/>
            <a:rect l="l" t="t" r="r" b="b"/>
            <a:pathLst>
              <a:path w="3204" h="4314">
                <a:moveTo>
                  <a:pt x="147" y="0"/>
                </a:moveTo>
                <a:cubicBezTo>
                  <a:pt x="73" y="0"/>
                  <a:pt x="0" y="73"/>
                  <a:pt x="0" y="147"/>
                </a:cubicBezTo>
                <a:lnTo>
                  <a:pt x="0" y="4165"/>
                </a:lnTo>
                <a:cubicBezTo>
                  <a:pt x="0" y="4239"/>
                  <a:pt x="73" y="4313"/>
                  <a:pt x="147" y="4313"/>
                </a:cubicBezTo>
                <a:lnTo>
                  <a:pt x="3055" y="4313"/>
                </a:lnTo>
                <a:cubicBezTo>
                  <a:pt x="3129" y="4313"/>
                  <a:pt x="3203" y="4239"/>
                  <a:pt x="3203" y="4165"/>
                </a:cubicBezTo>
                <a:lnTo>
                  <a:pt x="3203" y="147"/>
                </a:lnTo>
                <a:cubicBezTo>
                  <a:pt x="3203" y="73"/>
                  <a:pt x="3129" y="0"/>
                  <a:pt x="3055" y="0"/>
                </a:cubicBezTo>
                <a:lnTo>
                  <a:pt x="14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14"/>
          <p:cNvSpPr/>
          <p:nvPr/>
        </p:nvSpPr>
        <p:spPr>
          <a:xfrm>
            <a:off x="2523960" y="1723320"/>
            <a:ext cx="828000" cy="1238400"/>
          </a:xfrm>
          <a:custGeom>
            <a:avLst/>
            <a:gdLst/>
            <a:ahLst/>
            <a:rect l="l" t="t" r="r" b="b"/>
            <a:pathLst>
              <a:path w="2304" h="3444">
                <a:moveTo>
                  <a:pt x="106" y="0"/>
                </a:moveTo>
                <a:cubicBezTo>
                  <a:pt x="53" y="0"/>
                  <a:pt x="0" y="53"/>
                  <a:pt x="0" y="106"/>
                </a:cubicBezTo>
                <a:lnTo>
                  <a:pt x="0" y="3336"/>
                </a:lnTo>
                <a:cubicBezTo>
                  <a:pt x="0" y="3389"/>
                  <a:pt x="53" y="3443"/>
                  <a:pt x="106" y="3443"/>
                </a:cubicBezTo>
                <a:lnTo>
                  <a:pt x="2196" y="3443"/>
                </a:lnTo>
                <a:cubicBezTo>
                  <a:pt x="2249" y="3443"/>
                  <a:pt x="2303" y="3389"/>
                  <a:pt x="2303" y="3336"/>
                </a:cubicBezTo>
                <a:lnTo>
                  <a:pt x="2303" y="106"/>
                </a:lnTo>
                <a:cubicBezTo>
                  <a:pt x="2303" y="53"/>
                  <a:pt x="2249" y="0"/>
                  <a:pt x="2196" y="0"/>
                </a:cubicBezTo>
                <a:lnTo>
                  <a:pt x="10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15"/>
          <p:cNvSpPr/>
          <p:nvPr/>
        </p:nvSpPr>
        <p:spPr>
          <a:xfrm>
            <a:off x="8338320" y="4705200"/>
            <a:ext cx="338040" cy="551880"/>
          </a:xfrm>
          <a:custGeom>
            <a:avLst/>
            <a:gdLst/>
            <a:ahLst/>
            <a:rect l="l" t="t" r="r" b="b"/>
            <a:pathLst>
              <a:path w="943" h="1537">
                <a:moveTo>
                  <a:pt x="43" y="0"/>
                </a:moveTo>
                <a:cubicBezTo>
                  <a:pt x="21" y="0"/>
                  <a:pt x="0" y="21"/>
                  <a:pt x="0" y="43"/>
                </a:cubicBezTo>
                <a:lnTo>
                  <a:pt x="0" y="1492"/>
                </a:lnTo>
                <a:cubicBezTo>
                  <a:pt x="0" y="1514"/>
                  <a:pt x="21" y="1536"/>
                  <a:pt x="43" y="1536"/>
                </a:cubicBezTo>
                <a:lnTo>
                  <a:pt x="898" y="1536"/>
                </a:lnTo>
                <a:cubicBezTo>
                  <a:pt x="920" y="1536"/>
                  <a:pt x="942" y="1514"/>
                  <a:pt x="942" y="1492"/>
                </a:cubicBezTo>
                <a:lnTo>
                  <a:pt x="942" y="43"/>
                </a:lnTo>
                <a:cubicBezTo>
                  <a:pt x="942" y="21"/>
                  <a:pt x="920" y="0"/>
                  <a:pt x="898" y="0"/>
                </a:cubicBezTo>
                <a:lnTo>
                  <a:pt x="43" y="0"/>
                </a:lnTo>
              </a:path>
            </a:pathLst>
          </a:cu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16"/>
          <p:cNvSpPr/>
          <p:nvPr/>
        </p:nvSpPr>
        <p:spPr>
          <a:xfrm>
            <a:off x="7890840" y="3162240"/>
            <a:ext cx="1137960" cy="180360"/>
          </a:xfrm>
          <a:custGeom>
            <a:avLst/>
            <a:gdLst/>
            <a:ahLst/>
            <a:rect l="l" t="t" r="r" b="b"/>
            <a:pathLst>
              <a:path w="3165" h="505">
                <a:moveTo>
                  <a:pt x="23" y="0"/>
                </a:moveTo>
                <a:cubicBezTo>
                  <a:pt x="11" y="0"/>
                  <a:pt x="0" y="11"/>
                  <a:pt x="0" y="23"/>
                </a:cubicBezTo>
                <a:lnTo>
                  <a:pt x="0" y="480"/>
                </a:lnTo>
                <a:cubicBezTo>
                  <a:pt x="0" y="492"/>
                  <a:pt x="11" y="504"/>
                  <a:pt x="23" y="504"/>
                </a:cubicBezTo>
                <a:lnTo>
                  <a:pt x="3140" y="504"/>
                </a:lnTo>
                <a:cubicBezTo>
                  <a:pt x="3152" y="504"/>
                  <a:pt x="3164" y="492"/>
                  <a:pt x="3164" y="480"/>
                </a:cubicBezTo>
                <a:lnTo>
                  <a:pt x="3164" y="23"/>
                </a:lnTo>
                <a:cubicBezTo>
                  <a:pt x="3164" y="11"/>
                  <a:pt x="3152" y="0"/>
                  <a:pt x="3140" y="0"/>
                </a:cubicBezTo>
                <a:lnTo>
                  <a:pt x="23" y="0"/>
                </a:lnTo>
              </a:path>
            </a:pathLst>
          </a:cu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" descr=""/>
          <p:cNvPicPr/>
          <p:nvPr/>
        </p:nvPicPr>
        <p:blipFill>
          <a:blip r:embed="rId7"/>
          <a:stretch/>
        </p:blipFill>
        <p:spPr>
          <a:xfrm>
            <a:off x="4600800" y="1418760"/>
            <a:ext cx="694440" cy="6944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8"/>
          <a:stretch/>
        </p:blipFill>
        <p:spPr>
          <a:xfrm>
            <a:off x="4743720" y="5267160"/>
            <a:ext cx="694440" cy="694440"/>
          </a:xfrm>
          <a:prstGeom prst="rect">
            <a:avLst/>
          </a:prstGeom>
          <a:ln>
            <a:noFill/>
          </a:ln>
        </p:spPr>
      </p:pic>
      <p:sp>
        <p:nvSpPr>
          <p:cNvPr id="207" name="Line 17"/>
          <p:cNvSpPr/>
          <p:nvPr/>
        </p:nvSpPr>
        <p:spPr>
          <a:xfrm flipV="1">
            <a:off x="3771720" y="5429160"/>
            <a:ext cx="2514600" cy="1247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8"/>
          <p:cNvSpPr/>
          <p:nvPr/>
        </p:nvSpPr>
        <p:spPr>
          <a:xfrm>
            <a:off x="6048720" y="2104560"/>
            <a:ext cx="3958560" cy="3752640"/>
          </a:xfrm>
          <a:custGeom>
            <a:avLst/>
            <a:gdLst/>
            <a:ahLst/>
            <a:rect l="l" t="t" r="r" b="b"/>
            <a:pathLst>
              <a:path w="11000" h="10428">
                <a:moveTo>
                  <a:pt x="480" y="0"/>
                </a:moveTo>
                <a:cubicBezTo>
                  <a:pt x="240" y="0"/>
                  <a:pt x="0" y="240"/>
                  <a:pt x="0" y="480"/>
                </a:cubicBezTo>
                <a:lnTo>
                  <a:pt x="0" y="9946"/>
                </a:lnTo>
                <a:cubicBezTo>
                  <a:pt x="0" y="10186"/>
                  <a:pt x="240" y="10427"/>
                  <a:pt x="480" y="10427"/>
                </a:cubicBezTo>
                <a:lnTo>
                  <a:pt x="10518" y="10427"/>
                </a:lnTo>
                <a:cubicBezTo>
                  <a:pt x="10758" y="10427"/>
                  <a:pt x="10999" y="10186"/>
                  <a:pt x="10999" y="9946"/>
                </a:cubicBezTo>
                <a:lnTo>
                  <a:pt x="10999" y="480"/>
                </a:lnTo>
                <a:cubicBezTo>
                  <a:pt x="10999" y="240"/>
                  <a:pt x="10758" y="0"/>
                  <a:pt x="10518" y="0"/>
                </a:cubicBezTo>
                <a:lnTo>
                  <a:pt x="480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2018-09-04T15:11:11Z</dcterms:created>
  <dc:creator/>
  <dc:description/>
  <dc:language>es-ES</dc:language>
  <cp:lastModifiedBy/>
  <cp:lastPrinted>2018-09-05T18:43:16Z</cp:lastPrinted>
  <dcterms:modified xsi:type="dcterms:W3CDTF">2018-09-07T23:05:30Z</dcterms:modified>
  <cp:revision>34</cp:revision>
  <dc:subject/>
  <dc:title/>
</cp:coreProperties>
</file>